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AB0E6"/>
    <a:srgbClr val="ECAE14"/>
    <a:srgbClr val="B4F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32ECC84-599F-438A-8171-24499E346971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B92207-093F-48F7-9E48-EDFFA34097A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9235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2E281-1B3B-45D4-A2B3-5B36799446FD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F2492-A72F-4121-80D4-6FA95B8DB0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21490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2E281-1B3B-45D4-A2B3-5B36799446FD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F2492-A72F-4121-80D4-6FA95B8DB0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79775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2E281-1B3B-45D4-A2B3-5B36799446FD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F2492-A72F-4121-80D4-6FA95B8DB0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7352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2E281-1B3B-45D4-A2B3-5B36799446FD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F2492-A72F-4121-80D4-6FA95B8DB0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8767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2E281-1B3B-45D4-A2B3-5B36799446FD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F2492-A72F-4121-80D4-6FA95B8DB0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98089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2E281-1B3B-45D4-A2B3-5B36799446FD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F2492-A72F-4121-80D4-6FA95B8DB0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76546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2E281-1B3B-45D4-A2B3-5B36799446FD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F2492-A72F-4121-80D4-6FA95B8DB0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75012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2E281-1B3B-45D4-A2B3-5B36799446FD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F2492-A72F-4121-80D4-6FA95B8DB0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3658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2E281-1B3B-45D4-A2B3-5B36799446FD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F2492-A72F-4121-80D4-6FA95B8DB0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61943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2E281-1B3B-45D4-A2B3-5B36799446FD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F2492-A72F-4121-80D4-6FA95B8DB0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38380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42E281-1B3B-45D4-A2B3-5B36799446FD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C6F2492-A72F-4121-80D4-6FA95B8DB0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109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42E281-1B3B-45D4-A2B3-5B36799446FD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6F2492-A72F-4121-80D4-6FA95B8DB01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74340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g"/><Relationship Id="rId7" Type="http://schemas.openxmlformats.org/officeDocument/2006/relationships/image" Target="../media/image7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4.jpg"/><Relationship Id="rId9" Type="http://schemas.openxmlformats.org/officeDocument/2006/relationships/image" Target="../media/image9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000">
              <a:srgbClr val="FF0000"/>
            </a:gs>
            <a:gs pos="16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b="1" dirty="0" smtClean="0"/>
              <a:t>Aurora’s</a:t>
            </a:r>
            <a:br>
              <a:rPr lang="en-US" b="1" dirty="0" smtClean="0"/>
            </a:br>
            <a:r>
              <a:rPr lang="en-US" b="1" dirty="0" smtClean="0"/>
              <a:t> Lights of the sky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Sierra Phillips</a:t>
            </a:r>
          </a:p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Science</a:t>
            </a:r>
          </a:p>
          <a:p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</a:rPr>
              <a:t>Shepard</a:t>
            </a:r>
            <a:endParaRPr lang="en-US" b="1" dirty="0">
              <a:solidFill>
                <a:schemeClr val="accent4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7464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vide0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90419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000">
              <a:srgbClr val="ECAE14"/>
            </a:gs>
            <a:gs pos="73000">
              <a:srgbClr val="D4DEFF"/>
            </a:gs>
            <a:gs pos="1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Aurora’s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Aurora’s are when the sun throws energy into the atmosphere and it sends it to earth causing  lights.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ATHROPOLIS, www.athropolis.com/artic-facts-nights-cause.htm, Copyright 2005</a:t>
            </a:r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3435927"/>
            <a:ext cx="6262850" cy="2895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4258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000">
              <a:srgbClr val="FFFF00"/>
            </a:gs>
            <a:gs pos="73000">
              <a:srgbClr val="D4DEFF"/>
            </a:gs>
            <a:gs pos="1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conditions cause the Auroras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High solarspot activity 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3527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000">
              <a:srgbClr val="00B050"/>
            </a:gs>
            <a:gs pos="73000">
              <a:srgbClr val="D4DEFF"/>
            </a:gs>
            <a:gs pos="1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long do Auroras last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10 minutes to all night.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5678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000">
              <a:srgbClr val="0070C0"/>
            </a:gs>
            <a:gs pos="73000">
              <a:srgbClr val="D4DEFF"/>
            </a:gs>
            <a:gs pos="1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When does Auroras happen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They usually happen around mid-winter.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273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0000">
              <a:srgbClr val="7030A0"/>
            </a:gs>
            <a:gs pos="73000">
              <a:srgbClr val="D4DEFF"/>
            </a:gs>
            <a:gs pos="1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kind of damage does the Auroras cause.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They can cause damage to our electric grid and satellites operating  in space 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What are norhtern lights, www.loc.gov/rr/scitech/mysteries/norhternlights.html, copyright 2010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3637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3000">
              <a:srgbClr val="EAB0E6"/>
            </a:gs>
            <a:gs pos="13000">
              <a:srgbClr val="D4DEFF"/>
            </a:gs>
            <a:gs pos="83000">
              <a:srgbClr val="D4DEFF"/>
            </a:gs>
            <a:gs pos="100000">
              <a:srgbClr val="96AB94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are some interesting facts about the Auroras?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They are more commonly called the northern lights.</a:t>
            </a:r>
          </a:p>
          <a:p>
            <a:r>
              <a:rPr lang="en-US" dirty="0" smtClean="0"/>
              <a:t>They can come in Red, Orange, Yellow, Green, Blue, Purple, and pink, they can also come in rainbow.</a:t>
            </a:r>
          </a:p>
          <a:p>
            <a:r>
              <a:rPr lang="en-US" dirty="0" smtClean="0"/>
              <a:t>Auroras have been observed since ancient times.</a:t>
            </a:r>
          </a:p>
          <a:p>
            <a:r>
              <a:rPr lang="en-US" dirty="0" smtClean="0"/>
              <a:t>Auroras </a:t>
            </a:r>
            <a:r>
              <a:rPr lang="en-US" dirty="0"/>
              <a:t>tend to be more frequent and spectacular during high solar sunspot </a:t>
            </a:r>
            <a:r>
              <a:rPr lang="en-US" dirty="0" smtClean="0"/>
              <a:t>activity, </a:t>
            </a:r>
            <a:r>
              <a:rPr lang="en-US" dirty="0"/>
              <a:t>which cycles over approximately eleven years.</a:t>
            </a:r>
          </a:p>
        </p:txBody>
      </p:sp>
    </p:spTree>
    <p:extLst>
      <p:ext uri="{BB962C8B-B14F-4D97-AF65-F5344CB8AC3E}">
        <p14:creationId xmlns:p14="http://schemas.microsoft.com/office/powerpoint/2010/main" val="2252740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50000"/>
            <a:lumOff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Pictures</a:t>
            </a:r>
            <a:br>
              <a:rPr lang="en-US" dirty="0" smtClean="0"/>
            </a:br>
            <a:r>
              <a:rPr lang="en-US" dirty="0" smtClean="0"/>
              <a:t>of Auroras</a:t>
            </a:r>
            <a:r>
              <a:rPr lang="en-US" dirty="0" smtClean="0">
                <a:sym typeface="Wingdings" pitchFamily="2" charset="2"/>
              </a:rPr>
              <a:t>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2438400"/>
            <a:ext cx="2331509" cy="1748632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799" y="409574"/>
            <a:ext cx="2959661" cy="18764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409574"/>
            <a:ext cx="2914650" cy="192366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610" y="2549236"/>
            <a:ext cx="2990850" cy="198592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3750" y="2516961"/>
            <a:ext cx="3206750" cy="1924050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133" y="4724400"/>
            <a:ext cx="2944327" cy="180340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4718050"/>
            <a:ext cx="2895600" cy="180975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8355" y="4667250"/>
            <a:ext cx="2166095" cy="186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6758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Citations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/>
              <a:t>Rainbow-http://boomvisits.com/2012/10/northern-lights</a:t>
            </a:r>
            <a:r>
              <a:rPr lang="en-US" dirty="0" smtClean="0"/>
              <a:t>/</a:t>
            </a:r>
          </a:p>
          <a:p>
            <a:r>
              <a:rPr lang="en-US" dirty="0"/>
              <a:t>Red-http://www.alaska.com/2008/10/20/v-gallery/2060/aurora-borealis-the-northern-lights.html?/</a:t>
            </a:r>
            <a:r>
              <a:rPr lang="en-US" dirty="0" smtClean="0"/>
              <a:t>2009/10/06/3687_a1227/northern-lights-18760-10-06-2009.html</a:t>
            </a:r>
          </a:p>
          <a:p>
            <a:r>
              <a:rPr lang="en-US" dirty="0"/>
              <a:t>Orange-http://</a:t>
            </a:r>
            <a:r>
              <a:rPr lang="en-US" dirty="0" smtClean="0"/>
              <a:t>www.finnpower.com/html/northern_lights.html</a:t>
            </a:r>
          </a:p>
          <a:p>
            <a:r>
              <a:rPr lang="en-US" dirty="0"/>
              <a:t>Yellow-http://</a:t>
            </a:r>
            <a:r>
              <a:rPr lang="en-US" dirty="0" smtClean="0"/>
              <a:t>www.travel-destination-pictures.com/picture/northern-lights-manitoba-333.htm</a:t>
            </a:r>
          </a:p>
          <a:p>
            <a:r>
              <a:rPr lang="en-US" dirty="0"/>
              <a:t>Green-http://</a:t>
            </a:r>
            <a:r>
              <a:rPr lang="en-US" dirty="0" smtClean="0"/>
              <a:t>www.guardian.co.uk/travel/2010/nov/13/aurora-borealis-northern-lights-travel</a:t>
            </a:r>
          </a:p>
          <a:p>
            <a:r>
              <a:rPr lang="en-US" dirty="0"/>
              <a:t>Blue-http://www.hdwallpapers3d.com/blue-northern-lights</a:t>
            </a:r>
            <a:r>
              <a:rPr lang="en-US" dirty="0" smtClean="0"/>
              <a:t>/</a:t>
            </a:r>
          </a:p>
          <a:p>
            <a:r>
              <a:rPr lang="en-US" dirty="0"/>
              <a:t>Purple-http://</a:t>
            </a:r>
            <a:r>
              <a:rPr lang="en-US" dirty="0" smtClean="0"/>
              <a:t>www.hdwallpapersfan.com/northern-lights.html/purple-northern-lights3</a:t>
            </a:r>
          </a:p>
          <a:p>
            <a:r>
              <a:rPr lang="en-US" dirty="0"/>
              <a:t>Pink-http://goodnature.nathab.com/northern-lights-natures-winter-magic/</a:t>
            </a:r>
          </a:p>
        </p:txBody>
      </p:sp>
    </p:spTree>
    <p:extLst>
      <p:ext uri="{BB962C8B-B14F-4D97-AF65-F5344CB8AC3E}">
        <p14:creationId xmlns:p14="http://schemas.microsoft.com/office/powerpoint/2010/main" val="1371954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</TotalTime>
  <Words>199</Words>
  <Application>Microsoft Office PowerPoint</Application>
  <PresentationFormat>On-screen Show (4:3)</PresentationFormat>
  <Paragraphs>32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Aurora’s  Lights of the sky</vt:lpstr>
      <vt:lpstr>What are Aurora’s</vt:lpstr>
      <vt:lpstr>What conditions cause the Auroras</vt:lpstr>
      <vt:lpstr>How long do Auroras last</vt:lpstr>
      <vt:lpstr>When does Auroras happen</vt:lpstr>
      <vt:lpstr>What kind of damage does the Auroras cause.</vt:lpstr>
      <vt:lpstr>What are some interesting facts about the Auroras?</vt:lpstr>
      <vt:lpstr>Pictures of Auroras</vt:lpstr>
      <vt:lpstr>Citations</vt:lpstr>
      <vt:lpstr>vide0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Aurora’s  Lights of the sky</dc:title>
  <dc:creator>Haywood County Schools</dc:creator>
  <cp:lastModifiedBy>Haywood County Schools</cp:lastModifiedBy>
  <cp:revision>7</cp:revision>
  <dcterms:created xsi:type="dcterms:W3CDTF">2013-05-01T14:37:12Z</dcterms:created>
  <dcterms:modified xsi:type="dcterms:W3CDTF">2013-05-02T14:46:54Z</dcterms:modified>
</cp:coreProperties>
</file>